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1" r:id="rId13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3" Type="http://schemas.openxmlformats.org/officeDocument/2006/relationships/slide" Target="slides/slide6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8397" y="1319333"/>
            <a:ext cx="5756906" cy="3116623"/>
          </a:xfrm>
          <a:prstGeom prst="rect">
            <a:avLst/>
          </a:prstGeom>
        </p:spPr>
      </p:pic>
      <p:sp>
        <p:nvSpPr>
          <p:cNvPr id="236" name="[HOOK]…"/>
          <p:cNvSpPr txBox="1"/>
          <p:nvPr/>
        </p:nvSpPr>
        <p:spPr>
          <a:xfrm>
            <a:off x="825297" y="5012268"/>
            <a:ext cx="5664606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[IMAGE_TOP]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[IMAGE_TOP_SUB]</a:t>
            </a:r>
          </a:p>
        </p:txBody>
      </p:sp>
      <p:sp>
        <p:nvSpPr>
          <p:cNvPr id="23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